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2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35" r:id="rId16"/>
    <p:sldId id="336" r:id="rId17"/>
    <p:sldId id="342" r:id="rId18"/>
    <p:sldId id="337" r:id="rId19"/>
    <p:sldId id="34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2" y="252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pana/ng-metadata-migration/tree/Phase-3---JS-with-JS-using-TS" TargetMode="External"/><Relationship Id="rId2" Type="http://schemas.openxmlformats.org/officeDocument/2006/relationships/hyperlink" Target="https://github.com/kampana/ng-metadata-migration/tree/Phase-2---JS-with-T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kampana/ng-metadata-migration/tree/Phase-5--Angular-5" TargetMode="External"/><Relationship Id="rId4" Type="http://schemas.openxmlformats.org/officeDocument/2006/relationships/hyperlink" Target="https://github.com/kampana/ng-metadata-migration/tree/Phase-4---All-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Angular</a:t>
            </a:r>
            <a:br>
              <a:rPr lang="en-US" dirty="0"/>
            </a:br>
            <a:r>
              <a:rPr lang="en-US" dirty="0"/>
              <a:t>via ng-metadata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2438401" y="4992129"/>
            <a:ext cx="830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https://github.com/kampana/ng-metadata-migration/tree/Phase-1---JS-with-Webpack</a:t>
            </a:r>
          </a:p>
        </p:txBody>
      </p:sp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isconnect">
            <a:extLst>
              <a:ext uri="{FF2B5EF4-FFF2-40B4-BE49-F238E27FC236}">
                <a16:creationId xmlns:a16="http://schemas.microsoft.com/office/drawing/2014/main" id="{786F35F4-24AB-4591-BBE6-A2688CC49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D397D-D3B7-4117-AA6B-DDB28A3BDFE9}"/>
              </a:ext>
            </a:extLst>
          </p:cNvPr>
          <p:cNvSpPr txBox="1"/>
          <p:nvPr/>
        </p:nvSpPr>
        <p:spPr>
          <a:xfrm>
            <a:off x="782515" y="738554"/>
            <a:ext cx="530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decouple from the framework</a:t>
            </a:r>
          </a:p>
        </p:txBody>
      </p:sp>
    </p:spTree>
    <p:extLst>
      <p:ext uri="{BB962C8B-B14F-4D97-AF65-F5344CB8AC3E}">
        <p14:creationId xmlns:p14="http://schemas.microsoft.com/office/powerpoint/2010/main" val="10748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F2D5A5-E44D-4F22-89F8-9DF798DA4EF1}"/>
              </a:ext>
            </a:extLst>
          </p:cNvPr>
          <p:cNvSpPr/>
          <p:nvPr/>
        </p:nvSpPr>
        <p:spPr>
          <a:xfrm>
            <a:off x="1290171" y="624254"/>
            <a:ext cx="9654746" cy="5679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33866-52CE-4389-9530-C067C449ABAA}"/>
              </a:ext>
            </a:extLst>
          </p:cNvPr>
          <p:cNvSpPr/>
          <p:nvPr/>
        </p:nvSpPr>
        <p:spPr>
          <a:xfrm>
            <a:off x="2338753" y="234326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B86D51-6EA6-499F-A327-F93828BB8971}"/>
              </a:ext>
            </a:extLst>
          </p:cNvPr>
          <p:cNvSpPr/>
          <p:nvPr/>
        </p:nvSpPr>
        <p:spPr>
          <a:xfrm>
            <a:off x="2561491" y="2567354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A6D60-06EC-4FAA-8AB2-97108B0CC163}"/>
              </a:ext>
            </a:extLst>
          </p:cNvPr>
          <p:cNvSpPr/>
          <p:nvPr/>
        </p:nvSpPr>
        <p:spPr>
          <a:xfrm>
            <a:off x="2784229" y="279143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0C92F7-4F90-4279-934C-8BE19EA74D5B}"/>
              </a:ext>
            </a:extLst>
          </p:cNvPr>
          <p:cNvSpPr/>
          <p:nvPr/>
        </p:nvSpPr>
        <p:spPr>
          <a:xfrm>
            <a:off x="6534980" y="234326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B8DB8-F23E-454C-843D-4B0A4581B1EE}"/>
              </a:ext>
            </a:extLst>
          </p:cNvPr>
          <p:cNvSpPr/>
          <p:nvPr/>
        </p:nvSpPr>
        <p:spPr>
          <a:xfrm>
            <a:off x="6757718" y="2567354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ADC84-B8FB-4A49-B7FF-3307CD6D5F89}"/>
              </a:ext>
            </a:extLst>
          </p:cNvPr>
          <p:cNvSpPr/>
          <p:nvPr/>
        </p:nvSpPr>
        <p:spPr>
          <a:xfrm>
            <a:off x="6980456" y="279143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16CFA0-6A1A-4A7A-81BA-6E630CFA0B5D}"/>
              </a:ext>
            </a:extLst>
          </p:cNvPr>
          <p:cNvSpPr/>
          <p:nvPr/>
        </p:nvSpPr>
        <p:spPr>
          <a:xfrm>
            <a:off x="4434253" y="453698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3F163-6598-4176-BFA3-0C13C175EBA3}"/>
              </a:ext>
            </a:extLst>
          </p:cNvPr>
          <p:cNvSpPr/>
          <p:nvPr/>
        </p:nvSpPr>
        <p:spPr>
          <a:xfrm>
            <a:off x="4656991" y="4761074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83AB82-C0D4-4166-A620-1405A46B27CD}"/>
              </a:ext>
            </a:extLst>
          </p:cNvPr>
          <p:cNvSpPr/>
          <p:nvPr/>
        </p:nvSpPr>
        <p:spPr>
          <a:xfrm>
            <a:off x="4879729" y="498515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9F709-436B-4E8F-9C1C-41222C92DD9E}"/>
              </a:ext>
            </a:extLst>
          </p:cNvPr>
          <p:cNvSpPr txBox="1"/>
          <p:nvPr/>
        </p:nvSpPr>
        <p:spPr>
          <a:xfrm>
            <a:off x="2338753" y="198703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declarations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0E9D8-452E-4825-B34A-807009D3C9EC}"/>
              </a:ext>
            </a:extLst>
          </p:cNvPr>
          <p:cNvSpPr txBox="1"/>
          <p:nvPr/>
        </p:nvSpPr>
        <p:spPr>
          <a:xfrm>
            <a:off x="6534980" y="1987034"/>
            <a:ext cx="106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FEC3B-FFB2-4673-A9B2-CB9AD97142E2}"/>
              </a:ext>
            </a:extLst>
          </p:cNvPr>
          <p:cNvSpPr txBox="1"/>
          <p:nvPr/>
        </p:nvSpPr>
        <p:spPr>
          <a:xfrm>
            <a:off x="4410311" y="41676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imports</a:t>
            </a:r>
          </a:p>
        </p:txBody>
      </p:sp>
    </p:spTree>
    <p:extLst>
      <p:ext uri="{BB962C8B-B14F-4D97-AF65-F5344CB8AC3E}">
        <p14:creationId xmlns:p14="http://schemas.microsoft.com/office/powerpoint/2010/main" val="35964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1864600" y="4646140"/>
            <a:ext cx="8471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https://github.com/kampana/ng-metadata-migration/tree/Phase-2---JS-with-TS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https://github.com/kampana/ng-metadata-migration/tree/Phase-3---JS-with-JS-using-TS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https://github.com/kampana/ng-metadata-migration/tree/Phase-4---All-TS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https://github.com/kampana/ng-metadata-migration/tree/Phase-5--Angular-5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The Front-End and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372698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, No NPM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45A9-4224-4C7A-ADFA-EF926D3B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F2AF3-5BE4-4389-A2AA-E32233A90513}"/>
              </a:ext>
            </a:extLst>
          </p:cNvPr>
          <p:cNvSpPr txBox="1"/>
          <p:nvPr/>
        </p:nvSpPr>
        <p:spPr>
          <a:xfrm>
            <a:off x="3245710" y="4967416"/>
            <a:ext cx="639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https://github.com/kampana/ng-metadata-migration/tree/master</a:t>
            </a:r>
          </a:p>
        </p:txBody>
      </p:sp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A0F3-43FA-401C-B151-28512BA9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50" y="1765998"/>
            <a:ext cx="6294770" cy="37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28629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9" y="2037421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08" y="2019837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Upgrade and Downgrade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12647</TotalTime>
  <Words>227</Words>
  <Application>Microsoft Office PowerPoint</Application>
  <PresentationFormat>Widescreen</PresentationFormat>
  <Paragraphs>66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Angular via ng-metadata</vt:lpstr>
      <vt:lpstr>Welcome to Panaya</vt:lpstr>
      <vt:lpstr>The Front-End and Me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Code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219</cp:revision>
  <cp:lastPrinted>2017-05-17T12:27:57Z</cp:lastPrinted>
  <dcterms:created xsi:type="dcterms:W3CDTF">2017-05-16T07:51:54Z</dcterms:created>
  <dcterms:modified xsi:type="dcterms:W3CDTF">2018-04-10T17:33:19Z</dcterms:modified>
</cp:coreProperties>
</file>